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FBFD3"/>
    <a:srgbClr val="C3591B"/>
    <a:srgbClr val="871D33"/>
    <a:srgbClr val="3D7417"/>
    <a:srgbClr val="C2CDDF"/>
    <a:srgbClr val="D7DFE9"/>
    <a:srgbClr val="C0C0C0"/>
    <a:srgbClr val="8F71A0"/>
    <a:srgbClr val="88A0BC"/>
    <a:srgbClr val="6080A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661" autoAdjust="0"/>
  </p:normalViewPr>
  <p:slideViewPr>
    <p:cSldViewPr>
      <p:cViewPr>
        <p:scale>
          <a:sx n="60" d="100"/>
          <a:sy n="60" d="100"/>
        </p:scale>
        <p:origin x="-1428" y="-408"/>
      </p:cViewPr>
      <p:guideLst>
        <p:guide orient="horz" pos="4065"/>
        <p:guide orient="horz" pos="1054"/>
        <p:guide orient="horz" pos="1230"/>
        <p:guide orient="horz" pos="311"/>
        <p:guide orient="horz" pos="4292"/>
        <p:guide orient="horz" pos="4160"/>
        <p:guide orient="horz" pos="1710"/>
        <p:guide orient="horz" pos="500"/>
        <p:guide pos="451"/>
        <p:guide pos="5313"/>
        <p:guide pos="4560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de-DE" smtClean="0"/>
              <a:t>BST, Kerncurricula, Schulcurricula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63A5996-8FCF-476F-8804-AF40ADB40357}" type="datetime1">
              <a:rPr lang="de-DE"/>
              <a:pPr>
                <a:defRPr/>
              </a:pPr>
              <a:t>14.04.2011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de-DE" smtClean="0"/>
              <a:t>Udo Klinger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EA31B30-8C07-4F7E-A35E-168DFF82C8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de-DE" smtClean="0"/>
              <a:t>BST, Kerncurricula, Schulcurricula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de-DE" smtClean="0"/>
              <a:t>Udo Klinger</a:t>
            </a: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E99E6C8-C095-4CDD-91C3-26C2076EC7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18" charset="0"/>
              </a:rPr>
              <a:t>BST, Kerncurricula, Schulcurricula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18" charset="0"/>
              </a:rPr>
              <a:t>23. Februar 2010</a:t>
            </a:r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imes New Roman" pitchFamily="18" charset="0"/>
              </a:rPr>
              <a:t>Udo Klinger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62B21-B4DD-4074-878E-7391DA04D1CB}" type="slidenum">
              <a:rPr lang="de-DE" smtClean="0">
                <a:latin typeface="Times New Roman" pitchFamily="18" charset="0"/>
              </a:rPr>
              <a:pPr/>
              <a:t>1</a:t>
            </a:fld>
            <a:endParaRPr lang="de-DE" smtClean="0">
              <a:latin typeface="Times New Roman" pitchFamily="18" charset="0"/>
            </a:endParaRPr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20945-71D9-4F41-987A-26D7EF2E097B}" type="slidenum">
              <a:rPr lang="de-DE" smtClean="0">
                <a:ea typeface="MS PGothic" pitchFamily="34" charset="-128"/>
              </a:rPr>
              <a:pPr>
                <a:defRPr/>
              </a:pPr>
              <a:t>2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20945-71D9-4F41-987A-26D7EF2E097B}" type="slidenum">
              <a:rPr lang="de-DE" smtClean="0">
                <a:ea typeface="MS PGothic" pitchFamily="34" charset="-128"/>
              </a:rPr>
              <a:pPr>
                <a:defRPr/>
              </a:pPr>
              <a:t>3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20945-71D9-4F41-987A-26D7EF2E097B}" type="slidenum">
              <a:rPr lang="de-DE" smtClean="0">
                <a:ea typeface="MS PGothic" pitchFamily="34" charset="-128"/>
              </a:rPr>
              <a:pPr>
                <a:defRPr/>
              </a:pPr>
              <a:t>4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20945-71D9-4F41-987A-26D7EF2E097B}" type="slidenum">
              <a:rPr lang="de-DE" smtClean="0">
                <a:ea typeface="MS PGothic" pitchFamily="34" charset="-128"/>
              </a:rPr>
              <a:pPr>
                <a:defRPr/>
              </a:pPr>
              <a:t>5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20945-71D9-4F41-987A-26D7EF2E097B}" type="slidenum">
              <a:rPr lang="de-DE" smtClean="0">
                <a:ea typeface="MS PGothic" pitchFamily="34" charset="-128"/>
              </a:rPr>
              <a:pPr>
                <a:defRPr/>
              </a:pPr>
              <a:t>6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20945-71D9-4F41-987A-26D7EF2E097B}" type="slidenum">
              <a:rPr lang="de-DE" smtClean="0">
                <a:ea typeface="MS PGothic" pitchFamily="34" charset="-128"/>
              </a:rPr>
              <a:pPr>
                <a:defRPr/>
              </a:pPr>
              <a:t>7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20945-71D9-4F41-987A-26D7EF2E097B}" type="slidenum">
              <a:rPr lang="de-DE" smtClean="0">
                <a:ea typeface="MS PGothic" pitchFamily="34" charset="-128"/>
              </a:rPr>
              <a:pPr>
                <a:defRPr/>
              </a:pPr>
              <a:t>8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20945-71D9-4F41-987A-26D7EF2E097B}" type="slidenum">
              <a:rPr lang="de-DE" smtClean="0">
                <a:ea typeface="MS PGothic" pitchFamily="34" charset="-128"/>
              </a:rPr>
              <a:pPr>
                <a:defRPr/>
              </a:pPr>
              <a:t>9</a:t>
            </a:fld>
            <a:endParaRPr lang="de-DE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 userDrawn="1"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7" name="Textfeld 6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 dirty="0">
                <a:solidFill>
                  <a:srgbClr val="606060"/>
                </a:solidFill>
                <a:latin typeface="Bliss Light" charset="0"/>
              </a:rPr>
              <a:t>Folie </a:t>
            </a:r>
            <a:fld id="{8B76C364-D3DA-4396-9D58-9B5DF61E90F8}" type="slidenum">
              <a:rPr lang="de-DE" sz="900">
                <a:solidFill>
                  <a:srgbClr val="606060"/>
                </a:solidFill>
                <a:latin typeface="Bliss Light" charset="0"/>
              </a:rPr>
              <a:pPr algn="r" eaLnBrk="0" hangingPunct="0">
                <a:defRPr/>
              </a:pPr>
              <a:t>‹Nr.›</a:t>
            </a:fld>
            <a:r>
              <a:rPr lang="de-DE" sz="900" dirty="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2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2" y="4800601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 userDrawn="1"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 dirty="0">
                <a:solidFill>
                  <a:srgbClr val="606060"/>
                </a:solidFill>
                <a:latin typeface="Bliss Light" charset="0"/>
              </a:rPr>
              <a:t>Folie </a:t>
            </a:r>
            <a:fld id="{E6929723-B6A6-4E7A-9CD7-085D303C297B}" type="slidenum">
              <a:rPr lang="de-DE" sz="900">
                <a:solidFill>
                  <a:srgbClr val="606060"/>
                </a:solidFill>
                <a:latin typeface="Bliss Light" charset="0"/>
              </a:rPr>
              <a:pPr algn="r" eaLnBrk="0" hangingPunct="0">
                <a:defRPr/>
              </a:pPr>
              <a:t>‹Nr.›</a:t>
            </a:fld>
            <a:r>
              <a:rPr lang="de-DE" sz="900" dirty="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5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2" y="4800601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 dirty="0" smtClean="0"/>
              <a:t>Master-Untertitelformat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 userDrawn="1"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5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6" name="Textfeld 5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</a:rPr>
              <a:t>Folie </a:t>
            </a:r>
            <a:fld id="{D4307D62-7A48-4C11-8BE2-AE31DD99327A}" type="slidenum">
              <a:rPr lang="de-DE" sz="900">
                <a:solidFill>
                  <a:srgbClr val="606060"/>
                </a:solidFill>
                <a:latin typeface="Bliss Light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/>
              <a:t> 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 userDrawn="1"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5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6" name="Textfeld 5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</a:rPr>
              <a:t>Folie </a:t>
            </a:r>
            <a:fld id="{9942D3FA-0381-4C88-AB46-1053F6B8E1B6}" type="slidenum">
              <a:rPr lang="de-DE" sz="900">
                <a:solidFill>
                  <a:srgbClr val="606060"/>
                </a:solidFill>
                <a:latin typeface="Bliss Light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2" y="1879601"/>
            <a:ext cx="7739063" cy="4573588"/>
          </a:xfrm>
        </p:spPr>
        <p:txBody>
          <a:bodyPr/>
          <a:lstStyle>
            <a:lvl5pPr marL="360363" indent="4763"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4" name="Grafik 5" descr="RP_PL_vierfarbi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70321" y="116632"/>
            <a:ext cx="2966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 userDrawn="1"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5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cs typeface="Arial" pitchFamily="34" charset="0"/>
              </a:rPr>
              <a:t>Folie </a:t>
            </a:r>
            <a:fld id="{1A636415-B52F-43EF-8957-36588BA537D1}" type="slidenum">
              <a:rPr lang="de-DE" sz="900">
                <a:solidFill>
                  <a:srgbClr val="606060"/>
                </a:solidFill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 userDrawn="1"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4" y="446174"/>
            <a:ext cx="5838825" cy="432000"/>
          </a:xfrm>
        </p:spPr>
        <p:txBody>
          <a:bodyPr/>
          <a:lstStyle/>
          <a:p>
            <a:r>
              <a:rPr lang="de-DE" dirty="0" smtClean="0"/>
              <a:t>Mastertitelformat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6" y="2667001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4114801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1028" name="Group 36"/>
          <p:cNvGrpSpPr>
            <a:grpSpLocks/>
          </p:cNvGrpSpPr>
          <p:nvPr userDrawn="1"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/>
            </a:p>
          </p:txBody>
        </p:sp>
      </p:grpSp>
      <p:sp>
        <p:nvSpPr>
          <p:cNvPr id="1056" name="Line 32"/>
          <p:cNvSpPr>
            <a:spLocks noChangeShapeType="1"/>
          </p:cNvSpPr>
          <p:nvPr userDrawn="1"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cs typeface="Arial" pitchFamily="34" charset="0"/>
              </a:rPr>
              <a:t>Folie </a:t>
            </a:r>
            <a:fld id="{321C43DA-B987-4508-AA08-39749767B91C}" type="slidenum">
              <a:rPr lang="de-DE" sz="900">
                <a:solidFill>
                  <a:srgbClr val="606060"/>
                </a:solidFill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endParaRPr lang="de-DE" sz="900" dirty="0">
              <a:solidFill>
                <a:srgbClr val="606060"/>
              </a:solidFill>
              <a:cs typeface="Arial" pitchFamily="34" charset="0"/>
            </a:endParaRPr>
          </a:p>
        </p:txBody>
      </p:sp>
      <p:pic>
        <p:nvPicPr>
          <p:cNvPr id="1033" name="Grafik 5" descr="RP_4c_MBWJK_IFB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786563" y="174625"/>
            <a:ext cx="20716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5" descr="RP_4c_MBWJK_IFB.jp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800850" y="174625"/>
            <a:ext cx="21177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5" descr="RP_PL_vierfarbig.jp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070321" y="116632"/>
            <a:ext cx="2966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49" r:id="rId5"/>
    <p:sldLayoutId id="2147483950" r:id="rId6"/>
    <p:sldLayoutId id="2147483956" r:id="rId7"/>
    <p:sldLayoutId id="2147483951" r:id="rId8"/>
    <p:sldLayoutId id="214748395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Arial"/>
          <a:ea typeface="ＭＳ Ｐゴシック" pitchFamily="-65" charset="-128"/>
          <a:cs typeface="Arial"/>
        </a:defRPr>
      </a:lvl5pPr>
      <a:lvl6pPr marL="846138" algn="l" rtl="0" fontAlgn="base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fontAlgn="base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fontAlgn="base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fontAlgn="base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772816"/>
            <a:ext cx="7416824" cy="3816424"/>
          </a:xfrm>
        </p:spPr>
        <p:txBody>
          <a:bodyPr/>
          <a:lstStyle/>
          <a:p>
            <a:pPr>
              <a:defRPr/>
            </a:pP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2800" b="1" dirty="0" smtClean="0"/>
              <a:t>Fukushima - </a:t>
            </a:r>
            <a:br>
              <a:rPr lang="de-DE" sz="2800" b="1" dirty="0" smtClean="0"/>
            </a:br>
            <a:r>
              <a:rPr lang="de-DE" sz="2800" b="1" dirty="0" smtClean="0"/>
              <a:t>Hintergründe und vertiefende Informationen</a:t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400" b="1" dirty="0" smtClean="0"/>
              <a:t>eine aktuelle Tagung des</a:t>
            </a:r>
            <a:br>
              <a:rPr lang="de-DE" sz="2400" b="1" dirty="0" smtClean="0"/>
            </a:br>
            <a:r>
              <a:rPr lang="de-DE" sz="2400" b="1" dirty="0" smtClean="0"/>
              <a:t>Pädagogischen Landesinstituts </a:t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Speyer – am 14. April 2011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endParaRPr lang="de-DE" sz="2800" b="1" dirty="0" smtClean="0"/>
          </a:p>
        </p:txBody>
      </p:sp>
      <p:sp>
        <p:nvSpPr>
          <p:cNvPr id="5" name="Textplatzhalter 2"/>
          <p:cNvSpPr>
            <a:spLocks noGrp="1"/>
          </p:cNvSpPr>
          <p:nvPr>
            <p:ph type="subTitle" idx="1"/>
          </p:nvPr>
        </p:nvSpPr>
        <p:spPr>
          <a:xfrm>
            <a:off x="755576" y="5589240"/>
            <a:ext cx="7864475" cy="697071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sz="2000" dirty="0" smtClean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Udo Klinger </a:t>
            </a:r>
            <a:r>
              <a:rPr sz="2000" dirty="0" smtClean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und </a:t>
            </a:r>
            <a:r>
              <a:rPr sz="2000" dirty="0" err="1" smtClean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Margrit</a:t>
            </a:r>
            <a:r>
              <a:rPr sz="2000" dirty="0" smtClean="0">
                <a:latin typeface="Arial" pitchFamily="34" charset="0"/>
                <a:ea typeface="ＭＳ Ｐゴシック" pitchFamily="-65" charset="-128"/>
                <a:cs typeface="Arial" pitchFamily="34" charset="0"/>
              </a:rPr>
              <a:t> Scholl</a:t>
            </a:r>
            <a:endParaRPr sz="2000" dirty="0"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5661248"/>
            <a:ext cx="7920880" cy="908720"/>
          </a:xfrm>
        </p:spPr>
        <p:txBody>
          <a:bodyPr/>
          <a:lstStyle/>
          <a:p>
            <a:pPr marL="514350" indent="0">
              <a:lnSpc>
                <a:spcPts val="3700"/>
              </a:lnSpc>
            </a:pPr>
            <a:r>
              <a:rPr lang="de-DE" sz="2800" dirty="0" smtClean="0">
                <a:latin typeface="Arial" pitchFamily="34" charset="0"/>
              </a:rPr>
              <a:t>Zu einem traurigen Anlass, freuen wir uns trotzdem auf eine interessante Tagung!</a:t>
            </a:r>
          </a:p>
        </p:txBody>
      </p:sp>
      <p:pic>
        <p:nvPicPr>
          <p:cNvPr id="76802" name="Picture 2" descr="https://lh3.googleusercontent.com/-LYYasCOMLEA/TYBai5rvZUI/AAAAAAAAAqs/ViY7V_RXKSQ/s1600/fukushi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27992"/>
            <a:ext cx="8424936" cy="5560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5661248"/>
            <a:ext cx="8856984" cy="908720"/>
          </a:xfrm>
        </p:spPr>
        <p:txBody>
          <a:bodyPr/>
          <a:lstStyle/>
          <a:p>
            <a:r>
              <a:rPr lang="de-DE" sz="2800" dirty="0" smtClean="0"/>
              <a:t>Die Physik der Kernkraftwerke</a:t>
            </a:r>
          </a:p>
          <a:p>
            <a:r>
              <a:rPr lang="de-DE" sz="2800" dirty="0" smtClean="0"/>
              <a:t>- </a:t>
            </a:r>
            <a:r>
              <a:rPr lang="de-DE" sz="2400" dirty="0" smtClean="0"/>
              <a:t>Dr. Hans-Jochen </a:t>
            </a:r>
            <a:r>
              <a:rPr lang="de-DE" sz="2400" dirty="0" err="1" smtClean="0"/>
              <a:t>Foth</a:t>
            </a:r>
            <a:r>
              <a:rPr lang="de-DE" sz="2400" dirty="0" smtClean="0"/>
              <a:t>, Technische Universität Kaiserslautern</a:t>
            </a:r>
            <a:endParaRPr lang="de-DE" sz="2400" dirty="0" smtClean="0">
              <a:latin typeface="Arial" pitchFamily="34" charset="0"/>
            </a:endParaRPr>
          </a:p>
        </p:txBody>
      </p:sp>
      <p:pic>
        <p:nvPicPr>
          <p:cNvPr id="93186" name="Picture 2" descr="http://www-linux.gsi.de/~wolle/Schuelerlabor/IMAGES/nuklidkart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496" y="97507"/>
            <a:ext cx="72390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5373216"/>
            <a:ext cx="8856984" cy="908720"/>
          </a:xfrm>
        </p:spPr>
        <p:txBody>
          <a:bodyPr/>
          <a:lstStyle/>
          <a:p>
            <a:pPr marL="0" indent="0"/>
            <a:r>
              <a:rPr lang="de-DE" dirty="0" smtClean="0"/>
              <a:t>Die Geophysik von Fukushima 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sz="2400" dirty="0" smtClean="0"/>
              <a:t>Prof. Dr. Wolfgang Jacoby, Professor für Geophysik, </a:t>
            </a:r>
            <a:br>
              <a:rPr lang="de-DE" sz="2400" dirty="0" smtClean="0"/>
            </a:br>
            <a:r>
              <a:rPr lang="de-DE" sz="2400" dirty="0" err="1" smtClean="0"/>
              <a:t>em</a:t>
            </a:r>
            <a:r>
              <a:rPr lang="de-DE" sz="2400" dirty="0" smtClean="0"/>
              <a:t>., Johannes-Gutenberg-Universität Mainz</a:t>
            </a:r>
            <a:endParaRPr lang="de-DE" sz="2400" dirty="0" smtClean="0">
              <a:latin typeface="Arial" pitchFamily="34" charset="0"/>
            </a:endParaRPr>
          </a:p>
        </p:txBody>
      </p:sp>
      <p:pic>
        <p:nvPicPr>
          <p:cNvPr id="95234" name="Picture 2" descr="http://3.bp.blogspot.com/-TgXJHFCzJws/TaGWL-owlAI/AAAAAAAAG6U/E-g6te71xZw/s1600/TsunamiZeichnung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400" y="125338"/>
            <a:ext cx="7382096" cy="495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5229200"/>
            <a:ext cx="9577064" cy="908720"/>
          </a:xfrm>
        </p:spPr>
        <p:txBody>
          <a:bodyPr/>
          <a:lstStyle/>
          <a:p>
            <a:r>
              <a:rPr lang="de-DE" dirty="0" smtClean="0"/>
              <a:t>Kraftwerkstechnik und Reaktorsicherheit</a:t>
            </a:r>
          </a:p>
          <a:p>
            <a:pPr marL="0" indent="0"/>
            <a:r>
              <a:rPr lang="de-DE" dirty="0" smtClean="0"/>
              <a:t>- </a:t>
            </a:r>
            <a:r>
              <a:rPr lang="de-DE" sz="2400" dirty="0" smtClean="0"/>
              <a:t>Dipl. Ing. Christoph Heil, Technischer Geschäftsführer des Standortes Kernkraftwerk Philippsburg der </a:t>
            </a:r>
            <a:r>
              <a:rPr lang="de-DE" sz="2400" dirty="0" err="1" smtClean="0"/>
              <a:t>EnBW</a:t>
            </a:r>
            <a:r>
              <a:rPr lang="de-DE" sz="2400" dirty="0" smtClean="0"/>
              <a:t> Kernkraft GmbH</a:t>
            </a:r>
            <a:endParaRPr lang="de-DE" sz="2400" dirty="0" smtClean="0">
              <a:latin typeface="Arial" pitchFamily="34" charset="0"/>
            </a:endParaRPr>
          </a:p>
        </p:txBody>
      </p:sp>
      <p:pic>
        <p:nvPicPr>
          <p:cNvPr id="97282" name="Picture 2" descr="http://www.jogges.de/Seiten/Unterseiten/fliegen/luftbilder/Luftbilder%202/2307philippsb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0592" y="90264"/>
            <a:ext cx="6755904" cy="506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4752528"/>
            <a:ext cx="10045624" cy="2420888"/>
          </a:xfrm>
        </p:spPr>
        <p:txBody>
          <a:bodyPr/>
          <a:lstStyle/>
          <a:p>
            <a:pPr marL="0" indent="0"/>
            <a:r>
              <a:rPr lang="de-DE" dirty="0" smtClean="0"/>
              <a:t>Fukushima und die energiepolitische Bewertung</a:t>
            </a:r>
            <a:br>
              <a:rPr lang="de-DE" dirty="0" smtClean="0"/>
            </a:br>
            <a:r>
              <a:rPr lang="de-DE" dirty="0" smtClean="0"/>
              <a:t>in Deutschland</a:t>
            </a:r>
          </a:p>
          <a:p>
            <a:pPr marL="0" indent="0"/>
            <a:r>
              <a:rPr lang="de-DE" dirty="0" smtClean="0"/>
              <a:t>- </a:t>
            </a:r>
            <a:r>
              <a:rPr lang="de-DE" sz="2400" dirty="0" smtClean="0"/>
              <a:t>Dipl. Ing. Christoph Heil, Technischer Geschäftsführer  des</a:t>
            </a:r>
            <a:br>
              <a:rPr lang="de-DE" sz="2400" dirty="0" smtClean="0"/>
            </a:br>
            <a:r>
              <a:rPr lang="de-DE" sz="2400" dirty="0" smtClean="0"/>
              <a:t>Standortes Kernkraftwerk Philippsburg der </a:t>
            </a:r>
            <a:r>
              <a:rPr lang="de-DE" sz="2400" dirty="0" err="1" smtClean="0"/>
              <a:t>EnBW</a:t>
            </a:r>
            <a:r>
              <a:rPr lang="de-DE" sz="2400" dirty="0" smtClean="0"/>
              <a:t> Kernkraft GmbH</a:t>
            </a:r>
            <a:endParaRPr lang="de-DE" sz="2400" dirty="0" smtClean="0">
              <a:latin typeface="Arial" pitchFamily="34" charset="0"/>
            </a:endParaRPr>
          </a:p>
        </p:txBody>
      </p:sp>
      <p:pic>
        <p:nvPicPr>
          <p:cNvPr id="99333" name="Picture 5" descr="http://www.bee-ev.de/_medien/presse/2009/bee-wahlkampfplakat-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662" y="82649"/>
            <a:ext cx="6289834" cy="442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016" y="5112568"/>
            <a:ext cx="8856984" cy="908720"/>
          </a:xfrm>
        </p:spPr>
        <p:txBody>
          <a:bodyPr/>
          <a:lstStyle/>
          <a:p>
            <a:pPr marL="0" indent="0"/>
            <a:r>
              <a:rPr lang="de-DE" dirty="0" smtClean="0"/>
              <a:t>Biologische und medizinische Aspekte von Reaktorkatastrophen</a:t>
            </a:r>
          </a:p>
          <a:p>
            <a:r>
              <a:rPr lang="de-DE" dirty="0" smtClean="0"/>
              <a:t>- </a:t>
            </a:r>
            <a:r>
              <a:rPr lang="de-DE" sz="2400" dirty="0" smtClean="0"/>
              <a:t>Dr. Torsten Möhlmann, Technische  Universität Kaiserslautern </a:t>
            </a:r>
            <a:endParaRPr lang="de-DE" sz="2400" dirty="0" smtClean="0">
              <a:latin typeface="Arial" pitchFamily="34" charset="0"/>
            </a:endParaRPr>
          </a:p>
        </p:txBody>
      </p:sp>
      <p:pic>
        <p:nvPicPr>
          <p:cNvPr id="101378" name="Picture 2" descr="http://www.strahlentherapie.kgu.de/cms/upload/bilder/vorlesungen/Strahlenbiolog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15416"/>
            <a:ext cx="8064896" cy="4940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5085184"/>
            <a:ext cx="8856984" cy="908720"/>
          </a:xfrm>
        </p:spPr>
        <p:txBody>
          <a:bodyPr/>
          <a:lstStyle/>
          <a:p>
            <a:pPr marL="0" indent="0"/>
            <a:r>
              <a:rPr lang="de-DE" dirty="0" smtClean="0"/>
              <a:t>Die Geschichte der Kernenergie und die kommende Energiewende</a:t>
            </a:r>
          </a:p>
          <a:p>
            <a:r>
              <a:rPr lang="de-DE" dirty="0" smtClean="0"/>
              <a:t>- </a:t>
            </a:r>
            <a:r>
              <a:rPr lang="de-DE" sz="2400" dirty="0" smtClean="0"/>
              <a:t>Sebastian Wolf, Walldorf, Greenpeace</a:t>
            </a:r>
            <a:endParaRPr lang="de-DE" sz="2400" dirty="0" smtClean="0">
              <a:latin typeface="Arial" pitchFamily="34" charset="0"/>
            </a:endParaRPr>
          </a:p>
        </p:txBody>
      </p:sp>
      <p:pic>
        <p:nvPicPr>
          <p:cNvPr id="103426" name="Picture 2" descr="http://www.welf.ch/Portals/0/Radioakt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8246" y="116632"/>
            <a:ext cx="504825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5976664"/>
            <a:ext cx="8856984" cy="908720"/>
          </a:xfrm>
        </p:spPr>
        <p:txBody>
          <a:bodyPr/>
          <a:lstStyle/>
          <a:p>
            <a:pPr marL="0" indent="0"/>
            <a:r>
              <a:rPr lang="de-DE" dirty="0" smtClean="0"/>
              <a:t>Fragen und Diskussion</a:t>
            </a:r>
            <a:endParaRPr lang="de-DE" sz="2400" dirty="0" smtClean="0">
              <a:latin typeface="Arial" pitchFamily="34" charset="0"/>
            </a:endParaRPr>
          </a:p>
        </p:txBody>
      </p:sp>
      <p:pic>
        <p:nvPicPr>
          <p:cNvPr id="5" name="Grafik 4" descr="Frag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3056"/>
            <a:ext cx="5682208" cy="568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Bildschirmpräsentation (4:3)</PresentationFormat>
  <Paragraphs>27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Aufzählung Standart</vt:lpstr>
      <vt:lpstr> Fukushima -  Hintergründe und vertiefende Informationen  eine aktuelle Tagung des Pädagogischen Landesinstituts   Speyer – am 14. April 2011      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Manager/>
  <Company>Zink &amp; Kraemer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Vorläufiger PowerPoint-Folienmaster für das neue Corporate Design der Landesregierung Rheinland-Pfalz</dc:title>
  <dc:subject/>
  <dc:creator>Detlev Stamm</dc:creator>
  <cp:keywords/>
  <dc:description/>
  <cp:lastModifiedBy>GEko2</cp:lastModifiedBy>
  <cp:revision>237</cp:revision>
  <cp:lastPrinted>2009-02-09T14:57:03Z</cp:lastPrinted>
  <dcterms:created xsi:type="dcterms:W3CDTF">2009-02-09T14:56:39Z</dcterms:created>
  <dcterms:modified xsi:type="dcterms:W3CDTF">2011-04-14T09:01:36Z</dcterms:modified>
  <cp:category/>
</cp:coreProperties>
</file>